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idx="1" type="subTitle"/>
          </p:nvPr>
        </p:nvSpPr>
        <p:spPr>
          <a:xfrm>
            <a:off y="4200425" x="685800"/>
            <a:ext cy="3470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nl">
                <a:solidFill>
                  <a:srgbClr val="FFFFFF"/>
                </a:solidFill>
              </a:rPr>
              <a:t>Gemaakt door: David, Bart, Thijs en Teun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y="134875" x="2476300"/>
            <a:ext cy="1421400" cx="4622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6000" lang="nl">
                <a:solidFill>
                  <a:srgbClr val="FFFFFF"/>
                </a:solidFill>
              </a:rPr>
              <a:t>De Maya's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2" name="Shape 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33" name="Shape 33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Natuurlandschap en dergelijke (Thijs)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Herkomst en Geschiedenis (Thijs)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Bestaanswijze (Bart)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Cultuur (David)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y="244800" x="536475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Inhoudsopgave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42" name="Shape 42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Grafheuvels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- 800/900 droog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Guatemala 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Yucatàn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y="244800" x="536475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Natuurlandschap en dergelijke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227950" x="4725475"/>
            <a:ext cy="2753175" cx="33150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52" name="Shape 52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b="1" sz="2000" lang="nl">
                <a:solidFill>
                  <a:srgbClr val="000000"/>
                </a:solidFill>
              </a:rPr>
              <a:t>- Olmeken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000" lang="nl">
                <a:solidFill>
                  <a:srgbClr val="000000"/>
                </a:solidFill>
              </a:rPr>
              <a:t>- 2000 v. Chr.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000" lang="nl">
                <a:solidFill>
                  <a:srgbClr val="000000"/>
                </a:solidFill>
              </a:rPr>
              <a:t>- 250 tot 900 n. Chr.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000" lang="nl">
                <a:solidFill>
                  <a:srgbClr val="000000"/>
                </a:solidFill>
              </a:rPr>
              <a:t>- 1502 Columbus</a:t>
            </a:r>
          </a:p>
          <a:p>
            <a:pPr algn="l" rtl="0" lvl="0">
              <a:spcBef>
                <a:spcPts val="0"/>
              </a:spcBef>
              <a:buNone/>
            </a:pPr>
            <a:r>
              <a:rPr b="1" sz="2000" lang="nl">
                <a:solidFill>
                  <a:srgbClr val="000000"/>
                </a:solidFill>
              </a:rPr>
              <a:t>- 1697 Spanje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y="244800" x="536475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Herkomst en geschiedenis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928049" x="3923025"/>
            <a:ext cy="1957450" cx="30518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62" name="Shape 62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De Maya’s waren goed in </a:t>
            </a:r>
            <a:r>
              <a:rPr b="1" sz="2400" lang="nl">
                <a:solidFill>
                  <a:schemeClr val="dk1"/>
                </a:solidFill>
              </a:rPr>
              <a:t>kunst, architectuur, wiskunde en astronomie.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chemeClr val="dk1"/>
                </a:solidFill>
              </a:rPr>
              <a:t>een van de eerste met een schrift.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chemeClr val="dk1"/>
                </a:solidFill>
              </a:rPr>
              <a:t>eigen taal.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chemeClr val="dk1"/>
                </a:solidFill>
              </a:rPr>
              <a:t>grote bouwwerken.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algn="l" rtl="0" lvl="0">
              <a:spcBef>
                <a:spcPts val="0"/>
              </a:spcBef>
              <a:buNone/>
            </a:pPr>
            <a:r>
              <a:rPr b="1" sz="2400" lang="nl">
                <a:solidFill>
                  <a:schemeClr val="dk1"/>
                </a:solidFill>
              </a:rPr>
              <a:t>8/9 miljoen maya’s</a:t>
            </a:r>
          </a:p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y="244800" x="536475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Bestaanswijze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71" name="Shape 71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45720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goden</a:t>
            </a:r>
          </a:p>
          <a:p>
            <a:pPr algn="l" rtl="0" lvl="0" indent="45720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planeten</a:t>
            </a:r>
          </a:p>
          <a:p>
            <a:pPr algn="l" rtl="0" lvl="0" indent="457200">
              <a:spcBef>
                <a:spcPts val="0"/>
              </a:spcBef>
              <a:buNone/>
            </a:pPr>
            <a:r>
              <a:rPr b="1" sz="2400" lang="nl">
                <a:solidFill>
                  <a:srgbClr val="000000"/>
                </a:solidFill>
              </a:rPr>
              <a:t>- Maya mode</a:t>
            </a:r>
          </a:p>
          <a:p>
            <a:pPr algn="l" rtl="0" lvl="0" indent="457200">
              <a:spcBef>
                <a:spcPts val="0"/>
              </a:spcBef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y="244800" x="536475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Cultuur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80" name="Shape 80"/>
          <p:cNvSpPr txBox="1"/>
          <p:nvPr/>
        </p:nvSpPr>
        <p:spPr>
          <a:xfrm>
            <a:off y="179350" x="1915075"/>
            <a:ext cy="543899" cx="5675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nl">
                <a:solidFill>
                  <a:srgbClr val="FFFFFF"/>
                </a:solidFill>
              </a:rPr>
              <a:t>  Toekomst Van De Maya’s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1041425" x="769500"/>
            <a:ext cy="3060600" cx="3083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nl"/>
              <a:t>- 2012</a:t>
            </a:r>
          </a:p>
          <a:p>
            <a:pPr rtl="0" lvl="0">
              <a:spcBef>
                <a:spcPts val="0"/>
              </a:spcBef>
              <a:buNone/>
            </a:pPr>
            <a:r>
              <a:rPr lang="nl"/>
              <a:t>- Muur in Guatamala</a:t>
            </a:r>
          </a:p>
          <a:p>
            <a:pPr rtl="0" lvl="0">
              <a:spcBef>
                <a:spcPts val="0"/>
              </a:spcBef>
              <a:buNone/>
            </a:pPr>
            <a:r>
              <a:rPr lang="nl"/>
              <a:t>- Mythes</a:t>
            </a:r>
          </a:p>
          <a:p>
            <a:pPr>
              <a:spcBef>
                <a:spcPts val="0"/>
              </a:spcBef>
              <a:buNone/>
            </a:pPr>
            <a:r>
              <a:rPr lang="nl"/>
              <a:t>-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162950" x="5444350"/>
            <a:ext cy="1767875" cx="35357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y="355547" x="375105"/>
            <a:ext cy="3998999" cx="438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2700" x="0"/>
            <a:ext cy="5143499" cx="9143999"/>
          </a:xfrm>
          <a:prstGeom prst="rect">
            <a:avLst/>
          </a:prstGeom>
        </p:spPr>
      </p:pic>
      <p:sp>
        <p:nvSpPr>
          <p:cNvPr id="90" name="Shape 90"/>
          <p:cNvSpPr txBox="1"/>
          <p:nvPr>
            <p:ph idx="1" type="subTitle"/>
          </p:nvPr>
        </p:nvSpPr>
        <p:spPr>
          <a:xfrm>
            <a:off y="1018562" x="766275"/>
            <a:ext cy="3682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y="284150" x="531750"/>
            <a:ext cy="734400" cx="8080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nl"/>
              <a:t>Zijn er nog vragen????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537950" x="2653725"/>
            <a:ext cy="2643399" cx="31509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